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6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1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5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7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091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8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213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84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90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7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6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1F72B39-5595-4C91-9BAE-510FB828671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230267-51E7-4E07-8984-F73A43BEC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1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E61-B330-4EAF-8E6B-F17DDE74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7231"/>
            <a:ext cx="6528678" cy="15070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ernard MT Condensed" panose="02050806060905020404" pitchFamily="18" charset="0"/>
              </a:rPr>
              <a:t>Merge Sort with java </a:t>
            </a:r>
            <a:br>
              <a:rPr lang="en-US" dirty="0">
                <a:latin typeface="Bernard MT Condensed" panose="02050806060905020404" pitchFamily="18" charset="0"/>
              </a:rPr>
            </a:br>
            <a:r>
              <a:rPr lang="en-US" dirty="0">
                <a:latin typeface="Bernard MT Condensed" panose="02050806060905020404" pitchFamily="18" charset="0"/>
              </a:rPr>
              <a:t>Ahmed Elsaid A.I.A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56C07-44C3-4060-8E12-9F736B460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13" y="26303"/>
            <a:ext cx="7723574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584D1-74CC-477E-9380-E683BA08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A6454-D984-4853-AFBF-01CD870C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6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855B9-B39F-4414-80C0-A06D2051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2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C8BDB-4C47-4572-8869-FD191D1A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208C5-36C5-4557-818F-FAF996EEA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61"/>
            <a:ext cx="12192000" cy="63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1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699B3-B6C9-4363-B3C6-B3820A3F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649"/>
            <a:ext cx="12192000" cy="53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F8719-DE8A-415B-8590-6FC78AFD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9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45FC4-4662-4B29-A0C1-418000D60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773C0-826D-4B49-860B-A834FBA4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2066C-7C1D-4B5A-9F94-6889D1395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541BD-F750-452D-A480-69354558F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632E1-7840-4A3B-90FC-EFE840DDC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067DF-C063-4C48-AD5B-3B4C9180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9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890D6-45D5-4CEA-87EF-7B919DE9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A18B4-611E-4010-A28D-5489DE89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F1475-F88E-4B77-ABF7-F0F57E6D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AC558-112B-417B-9802-17ADD645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3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6E431-EAE0-4470-A766-F9E9E587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21085-72E9-48ED-9EC5-3E0B53EC0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75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8ACC1-185B-4DF5-AC19-41917205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12192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7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38591-F3A1-47FE-B280-505CAD67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D2D94-0133-42E5-8EAA-283995317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27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34541-023E-441F-8F84-B64C1B73D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34192-EF1E-4C84-B116-A6581E81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8BB2E-AA60-4E47-B050-4E18CAD8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30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5E245-5DB9-4328-98AF-38ABB73CB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41117-0B22-41D6-A06C-436DE5B4D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F7B5B-5BAF-4FFE-8F0E-29155BD99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75"/>
            <a:ext cx="1219200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F22CD-7593-432C-9081-B53AD079A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2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90E84-79DA-41EE-8ECC-AEA03CFB8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62678-4962-43D1-889C-4CA69060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2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4A740-D825-4641-B032-DADC4D06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"/>
            <a:ext cx="12192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CA580-F67B-42D4-95FF-FF516DDC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655A6-9D19-47B5-8AAB-AD9B6B126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67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73</TotalTime>
  <Words>12</Words>
  <Application>Microsoft Office PowerPoint</Application>
  <PresentationFormat>Widescreen</PresentationFormat>
  <Paragraphs>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Bernard MT Condensed</vt:lpstr>
      <vt:lpstr>Century Gothic</vt:lpstr>
      <vt:lpstr>Wingdings 3</vt:lpstr>
      <vt:lpstr>Slice</vt:lpstr>
      <vt:lpstr>Merge Sort with java  Ahmed Elsaid A.I.A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Абрабоу Ахмед</dc:creator>
  <cp:lastModifiedBy>Абрабоу Ахмед</cp:lastModifiedBy>
  <cp:revision>7</cp:revision>
  <dcterms:created xsi:type="dcterms:W3CDTF">2021-04-22T11:09:10Z</dcterms:created>
  <dcterms:modified xsi:type="dcterms:W3CDTF">2021-04-22T21:03:25Z</dcterms:modified>
</cp:coreProperties>
</file>